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9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2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2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5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827F-D75E-427B-B36E-4760134822D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DEC8-E65D-44CB-8169-DD7410AE8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3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8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МДОУ14</dc:creator>
  <cp:lastModifiedBy>МДОУ14</cp:lastModifiedBy>
  <cp:revision>2</cp:revision>
  <dcterms:created xsi:type="dcterms:W3CDTF">2020-06-08T07:50:39Z</dcterms:created>
  <dcterms:modified xsi:type="dcterms:W3CDTF">2020-06-08T07:56:21Z</dcterms:modified>
</cp:coreProperties>
</file>